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313" r:id="rId2"/>
    <p:sldId id="314" r:id="rId3"/>
    <p:sldId id="316" r:id="rId4"/>
    <p:sldId id="315" r:id="rId5"/>
    <p:sldId id="317" r:id="rId6"/>
    <p:sldId id="299" r:id="rId7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6" autoAdjust="0"/>
    <p:restoredTop sz="92416" autoAdjust="0"/>
  </p:normalViewPr>
  <p:slideViewPr>
    <p:cSldViewPr snapToGrid="0">
      <p:cViewPr varScale="1">
        <p:scale>
          <a:sx n="120" d="100"/>
          <a:sy n="120" d="100"/>
        </p:scale>
        <p:origin x="200" y="696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tiff>
</file>

<file path=ppt/media/image11.tiff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210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hyperlink" Target="https://github.com/i5ting/node-debug-tutorial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78063" y="2275344"/>
            <a:ext cx="49039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3. </a:t>
            </a:r>
            <a:r>
              <a:rPr lang="en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 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编辑器与调试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302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编程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个境界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CA894D-AFC8-A04A-AA4E-36AACF320276}"/>
              </a:ext>
            </a:extLst>
          </p:cNvPr>
          <p:cNvSpPr txBox="1"/>
          <p:nvPr/>
        </p:nvSpPr>
        <p:spPr>
          <a:xfrm>
            <a:off x="1020726" y="1286540"/>
            <a:ext cx="7006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、打日志：</a:t>
            </a:r>
            <a:r>
              <a:rPr kumimoji="1" lang="en-US" altLang="zh-CN" dirty="0" err="1"/>
              <a:t>console.log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、通过编辑器或</a:t>
            </a:r>
            <a:r>
              <a:rPr kumimoji="1" lang="en-US" altLang="zh-CN" dirty="0"/>
              <a:t>IDE</a:t>
            </a:r>
            <a:r>
              <a:rPr kumimoji="1" lang="zh-CN" altLang="en-US" dirty="0"/>
              <a:t>进行调试：</a:t>
            </a:r>
            <a:r>
              <a:rPr kumimoji="1" lang="en-US" altLang="zh-CN" dirty="0" err="1"/>
              <a:t>vscode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、测试驱动：</a:t>
            </a:r>
            <a:r>
              <a:rPr kumimoji="1" lang="en-US" altLang="zh-CN" dirty="0"/>
              <a:t>[</a:t>
            </a:r>
            <a:r>
              <a:rPr kumimoji="1" lang="zh-CN" altLang="en-US" dirty="0"/>
              <a:t>后面讲测试的时候细讲</a:t>
            </a:r>
            <a:r>
              <a:rPr kumimoji="1" lang="en-US" altLang="zh-CN" dirty="0"/>
              <a:t>]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400678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A26D4DE-0A41-0744-B5D2-95A8D4C1E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58430"/>
            <a:ext cx="7620000" cy="39878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编辑器和</a:t>
            </a:r>
            <a:r>
              <a:rPr kumimoji="1" lang="en-US" altLang="zh-CN" dirty="0"/>
              <a:t>IDE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94271C0-1808-E148-98FD-B5788966F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080" y="1650264"/>
            <a:ext cx="973515" cy="97351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D30376C-F812-E543-B503-A11592693D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7588" y="1727192"/>
            <a:ext cx="1348384" cy="89658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E004E20-6509-A347-BCE9-AA3C7A699A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7593" y="1500568"/>
            <a:ext cx="1272906" cy="127290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76CED09-69C6-7642-A2D6-982F33D9EB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501" y="1727192"/>
            <a:ext cx="896587" cy="896587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FBD2279A-B293-314F-8227-3CB332D181DA}"/>
              </a:ext>
            </a:extLst>
          </p:cNvPr>
          <p:cNvSpPr/>
          <p:nvPr/>
        </p:nvSpPr>
        <p:spPr>
          <a:xfrm>
            <a:off x="3038517" y="350599"/>
            <a:ext cx="26212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Helvetica Neue" panose="02000503000000020004" pitchFamily="2" charset="0"/>
              </a:rPr>
              <a:t>1</a:t>
            </a:r>
            <a:r>
              <a:rPr lang="zh-CN" altLang="en-US" dirty="0">
                <a:solidFill>
                  <a:srgbClr val="000000"/>
                </a:solidFill>
                <a:latin typeface="Helvetica Neue" panose="02000503000000020004" pitchFamily="2" charset="0"/>
              </a:rPr>
              <a:t>、</a:t>
            </a:r>
            <a:r>
              <a:rPr lang="en-US" altLang="zh-CN" dirty="0" err="1">
                <a:solidFill>
                  <a:srgbClr val="000000"/>
                </a:solidFill>
                <a:latin typeface="Helvetica Neue" panose="02000503000000020004" pitchFamily="2" charset="0"/>
              </a:rPr>
              <a:t>VSCode</a:t>
            </a:r>
            <a:r>
              <a:rPr lang="zh-CN" altLang="en-US" dirty="0">
                <a:solidFill>
                  <a:srgbClr val="000000"/>
                </a:solidFill>
                <a:latin typeface="Helvetica Neue" panose="02000503000000020004" pitchFamily="2" charset="0"/>
              </a:rPr>
              <a:t>可以救命？</a:t>
            </a:r>
            <a:endParaRPr lang="en-US" altLang="zh-CN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2</a:t>
            </a:r>
            <a:r>
              <a:rPr lang="zh-CN" altLang="en-US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、我为什么熟悉他们？</a:t>
            </a:r>
          </a:p>
        </p:txBody>
      </p:sp>
    </p:spTree>
    <p:extLst>
      <p:ext uri="{BB962C8B-B14F-4D97-AF65-F5344CB8AC3E}">
        <p14:creationId xmlns:p14="http://schemas.microsoft.com/office/powerpoint/2010/main" val="4016854643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903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VSCode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D30376C-F812-E543-B503-A11592693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502" y="141672"/>
            <a:ext cx="1348384" cy="89658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8AFF4DB-9C78-0B4D-9A41-579B1CB6C699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code</a:t>
            </a:r>
            <a:r>
              <a:rPr kumimoji="1" lang="zh-CN" altLang="en-US" dirty="0"/>
              <a:t>命令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、快捷键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Node.js</a:t>
            </a:r>
            <a:r>
              <a:rPr kumimoji="1" lang="zh-CN" altLang="en-US" dirty="0"/>
              <a:t>调试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、庖丁解牛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6554186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Node.js</a:t>
            </a:r>
            <a:r>
              <a:rPr kumimoji="1" lang="zh-CN" altLang="en-US" dirty="0"/>
              <a:t>调试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8AFF4DB-9C78-0B4D-9A41-579B1CB6C699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debug</a:t>
            </a:r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en-US" altLang="zh-CN" dirty="0"/>
              <a:t>inspect</a:t>
            </a:r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attrach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process</a:t>
            </a:r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chrome</a:t>
            </a:r>
            <a:endParaRPr kumimoji="1"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870D3E8-4AB9-8944-9D93-3DE9703DB8CB}"/>
              </a:ext>
            </a:extLst>
          </p:cNvPr>
          <p:cNvSpPr/>
          <p:nvPr/>
        </p:nvSpPr>
        <p:spPr>
          <a:xfrm>
            <a:off x="2428175" y="4585000"/>
            <a:ext cx="4589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2"/>
              </a:rPr>
              <a:t>https://github.com/i5ting/node-debug-tutorial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C2F1C1-9220-E14E-B82C-B6D76A505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0512" y="995902"/>
            <a:ext cx="52959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795901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128</Words>
  <Application>Microsoft Macintosh PowerPoint</Application>
  <PresentationFormat>全屏显示(16:9)</PresentationFormat>
  <Paragraphs>25</Paragraphs>
  <Slides>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黑体</vt:lpstr>
      <vt:lpstr>微软雅黑</vt:lpstr>
      <vt:lpstr>Arial</vt:lpstr>
      <vt:lpstr>Calibri</vt:lpstr>
      <vt:lpstr>Helvetica Neue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sang shilong</cp:lastModifiedBy>
  <cp:revision>163</cp:revision>
  <dcterms:created xsi:type="dcterms:W3CDTF">2015-01-22T11:01:00Z</dcterms:created>
  <dcterms:modified xsi:type="dcterms:W3CDTF">2020-03-22T11:23:15Z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